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Alexandria" panose="020B0604020202020204" charset="-78"/>
      <p:regular r:id="rId11"/>
    </p:embeddedFont>
    <p:embeddedFont>
      <p:font typeface="Calibri" panose="020F0502020204030204" pitchFamily="34" charset="0"/>
      <p:regular r:id="rId12"/>
      <p:bold r:id="rId13"/>
      <p:italic r:id="rId14"/>
      <p:boldItalic r:id="rId15"/>
    </p:embeddedFont>
    <p:embeddedFont>
      <p:font typeface="Corbel" panose="020B0503020204020204" pitchFamily="34" charset="0"/>
      <p:regular r:id="rId16"/>
      <p:bold r:id="rId17"/>
      <p:italic r:id="rId18"/>
      <p:boldItalic r:id="rId19"/>
    </p:embeddedFont>
    <p:embeddedFont>
      <p:font typeface="Gill Sans MT" panose="020B0502020104020203" pitchFamily="34" charset="0"/>
      <p:regular r:id="rId20"/>
      <p:bold r:id="rId21"/>
      <p:italic r:id="rId22"/>
      <p:boldItalic r:id="rId23"/>
    </p:embeddedFont>
    <p:embeddedFont>
      <p:font typeface="Impact" panose="020B0806030902050204" pitchFamily="34" charset="0"/>
      <p:regular r:id="rId24"/>
    </p:embeddedFont>
    <p:embeddedFont>
      <p:font typeface="Nobile" panose="020B0604020202020204" charset="0"/>
      <p:regular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71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17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4268420" y="757124"/>
            <a:ext cx="6282690" cy="6275070"/>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294227" y="1318065"/>
            <a:ext cx="12382102" cy="5273986"/>
          </a:xfrm>
        </p:spPr>
        <p:txBody>
          <a:bodyPr anchor="ctr">
            <a:noAutofit/>
          </a:bodyPr>
          <a:lstStyle>
            <a:lvl1pPr algn="ctr">
              <a:defRPr sz="12000" spc="960" baseline="0"/>
            </a:lvl1pPr>
          </a:lstStyle>
          <a:p>
            <a:r>
              <a:rPr lang="ru-RU"/>
              <a:t>Образец заголовка</a:t>
            </a:r>
            <a:endParaRPr lang="en-US" dirty="0"/>
          </a:p>
        </p:txBody>
      </p:sp>
      <p:sp>
        <p:nvSpPr>
          <p:cNvPr id="3" name="Subtitle 2"/>
          <p:cNvSpPr>
            <a:spLocks noGrp="1"/>
          </p:cNvSpPr>
          <p:nvPr>
            <p:ph type="subTitle" idx="1"/>
          </p:nvPr>
        </p:nvSpPr>
        <p:spPr>
          <a:xfrm>
            <a:off x="2658054" y="7175036"/>
            <a:ext cx="9654448" cy="890735"/>
          </a:xfrm>
        </p:spPr>
        <p:txBody>
          <a:bodyPr anchor="t">
            <a:normAutofit/>
          </a:bodyPr>
          <a:lstStyle>
            <a:lvl1pPr marL="0" indent="0" algn="ctr">
              <a:lnSpc>
                <a:spcPct val="100000"/>
              </a:lnSpc>
              <a:buNone/>
              <a:defRPr sz="2400" b="1" i="0" cap="all" spc="480"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ru-RU"/>
              <a:t>Образец подзаголовка</a:t>
            </a:r>
            <a:endParaRPr lang="en-US" dirty="0"/>
          </a:p>
        </p:txBody>
      </p:sp>
      <p:sp>
        <p:nvSpPr>
          <p:cNvPr id="4" name="Date Placeholder 3"/>
          <p:cNvSpPr>
            <a:spLocks noGrp="1"/>
          </p:cNvSpPr>
          <p:nvPr>
            <p:ph type="dt" sz="half" idx="10"/>
          </p:nvPr>
        </p:nvSpPr>
        <p:spPr>
          <a:xfrm>
            <a:off x="1294228" y="7650815"/>
            <a:ext cx="2795666" cy="418154"/>
          </a:xfrm>
        </p:spPr>
        <p:txBody>
          <a:bodyPr/>
          <a:lstStyle>
            <a:lvl1pPr>
              <a:defRPr baseline="0">
                <a:solidFill>
                  <a:schemeClr val="accent1">
                    <a:lumMod val="50000"/>
                  </a:schemeClr>
                </a:solidFill>
              </a:defRPr>
            </a:lvl1pPr>
          </a:lstStyle>
          <a:p>
            <a:fld id="{9334D819-9F07-4261-B09B-9E467E5D9002}" type="datetimeFigureOut">
              <a:rPr lang="en-US" dirty="0"/>
              <a:pPr/>
              <a:t>9/12/2024</a:t>
            </a:fld>
            <a:endParaRPr lang="en-US" dirty="0"/>
          </a:p>
        </p:txBody>
      </p:sp>
      <p:sp>
        <p:nvSpPr>
          <p:cNvPr id="5" name="Footer Placeholder 4"/>
          <p:cNvSpPr>
            <a:spLocks noGrp="1"/>
          </p:cNvSpPr>
          <p:nvPr>
            <p:ph type="ftr" sz="quarter" idx="11"/>
          </p:nvPr>
        </p:nvSpPr>
        <p:spPr>
          <a:xfrm>
            <a:off x="5016398" y="7650815"/>
            <a:ext cx="4937760" cy="414955"/>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10880662" y="7650815"/>
            <a:ext cx="2795668" cy="414955"/>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340157"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84359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11997335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79585" y="458863"/>
            <a:ext cx="1790558" cy="6720485"/>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508761" y="458863"/>
            <a:ext cx="10071102" cy="6720486"/>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1697512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169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755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086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421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779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842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290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342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0717914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1516" y="1288666"/>
            <a:ext cx="9824485" cy="4877552"/>
          </a:xfrm>
        </p:spPr>
        <p:txBody>
          <a:bodyPr anchor="b">
            <a:normAutofit/>
          </a:bodyPr>
          <a:lstStyle>
            <a:lvl1pPr>
              <a:defRPr sz="10080" spc="960" baseline="0">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3891516" y="6191738"/>
            <a:ext cx="8420986" cy="1141362"/>
          </a:xfrm>
        </p:spPr>
        <p:txBody>
          <a:bodyPr>
            <a:normAutofit/>
          </a:bodyPr>
          <a:lstStyle>
            <a:lvl1pPr marL="0" indent="0">
              <a:lnSpc>
                <a:spcPct val="100000"/>
              </a:lnSpc>
              <a:buNone/>
              <a:defRPr sz="2400" b="1" i="0" cap="all" spc="480" baseline="0">
                <a:solidFill>
                  <a:schemeClr val="accent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3883856" y="7650815"/>
            <a:ext cx="1792736" cy="418154"/>
          </a:xfrm>
        </p:spPr>
        <p:txBody>
          <a:bodyPr/>
          <a:lstStyle>
            <a:lvl1pPr>
              <a:defRPr baseline="0">
                <a:solidFill>
                  <a:schemeClr val="tx2"/>
                </a:solidFill>
              </a:defRPr>
            </a:lvl1pPr>
          </a:lstStyle>
          <a:p>
            <a:fld id="{9334D819-9F07-4261-B09B-9E467E5D9002}" type="datetimeFigureOut">
              <a:rPr lang="en-US" dirty="0"/>
              <a:pPr/>
              <a:t>9/12/2024</a:t>
            </a:fld>
            <a:endParaRPr lang="en-US" dirty="0"/>
          </a:p>
        </p:txBody>
      </p:sp>
      <p:sp>
        <p:nvSpPr>
          <p:cNvPr id="5" name="Footer Placeholder 4"/>
          <p:cNvSpPr>
            <a:spLocks noGrp="1"/>
          </p:cNvSpPr>
          <p:nvPr>
            <p:ph type="ftr" sz="quarter" idx="11"/>
          </p:nvPr>
        </p:nvSpPr>
        <p:spPr>
          <a:xfrm>
            <a:off x="6334877" y="7650815"/>
            <a:ext cx="4937760" cy="414955"/>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11930921" y="7650815"/>
            <a:ext cx="1785079" cy="414955"/>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3377566" cy="82296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62801667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508760" y="2743200"/>
            <a:ext cx="5760720" cy="43434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7977355" y="2743200"/>
            <a:ext cx="5760720" cy="43434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233186832"/>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503274" y="457201"/>
            <a:ext cx="12207240" cy="1792220"/>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502014" y="2639560"/>
            <a:ext cx="5760720" cy="759035"/>
          </a:xfrm>
        </p:spPr>
        <p:txBody>
          <a:bodyPr anchor="b">
            <a:noAutofit/>
          </a:bodyPr>
          <a:lstStyle>
            <a:lvl1pPr marL="0" indent="0">
              <a:lnSpc>
                <a:spcPct val="100000"/>
              </a:lnSpc>
              <a:buNone/>
              <a:defRPr sz="2280" b="1" cap="all" spc="240" baseline="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ru-RU"/>
              <a:t>Образец текста</a:t>
            </a:r>
          </a:p>
        </p:txBody>
      </p:sp>
      <p:sp>
        <p:nvSpPr>
          <p:cNvPr id="4" name="Content Placeholder 3"/>
          <p:cNvSpPr>
            <a:spLocks noGrp="1"/>
          </p:cNvSpPr>
          <p:nvPr>
            <p:ph sz="half" idx="2"/>
          </p:nvPr>
        </p:nvSpPr>
        <p:spPr>
          <a:xfrm>
            <a:off x="1508760" y="3490922"/>
            <a:ext cx="5760720" cy="359567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7960637" y="2639560"/>
            <a:ext cx="5760720" cy="759035"/>
          </a:xfrm>
        </p:spPr>
        <p:txBody>
          <a:bodyPr anchor="b">
            <a:noAutofit/>
          </a:bodyPr>
          <a:lstStyle>
            <a:lvl1pPr marL="0" indent="0">
              <a:lnSpc>
                <a:spcPct val="100000"/>
              </a:lnSpc>
              <a:buNone/>
              <a:defRPr sz="2280" b="1" cap="all" spc="240" baseline="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ru-RU"/>
              <a:t>Образец текста</a:t>
            </a:r>
          </a:p>
        </p:txBody>
      </p:sp>
      <p:sp>
        <p:nvSpPr>
          <p:cNvPr id="6" name="Content Placeholder 5"/>
          <p:cNvSpPr>
            <a:spLocks noGrp="1"/>
          </p:cNvSpPr>
          <p:nvPr>
            <p:ph sz="quarter" idx="4"/>
          </p:nvPr>
        </p:nvSpPr>
        <p:spPr>
          <a:xfrm>
            <a:off x="7960637" y="3490922"/>
            <a:ext cx="5760720" cy="359567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1182490903"/>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9/12/2024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6149807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9/12/2024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90260323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7" name="Freeform 11" title="right scallop background shape"/>
          <p:cNvSpPr/>
          <p:nvPr/>
        </p:nvSpPr>
        <p:spPr bwMode="auto">
          <a:xfrm>
            <a:off x="8867774" y="0"/>
            <a:ext cx="5762626" cy="8229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10005461" y="548640"/>
            <a:ext cx="3710538" cy="1436005"/>
          </a:xfrm>
        </p:spPr>
        <p:txBody>
          <a:bodyPr anchor="b">
            <a:normAutofit/>
          </a:bodyPr>
          <a:lstStyle>
            <a:lvl1pPr>
              <a:lnSpc>
                <a:spcPct val="100000"/>
              </a:lnSpc>
              <a:defRPr sz="2280" b="1" i="0" cap="all" spc="360" baseline="0">
                <a:solidFill>
                  <a:schemeClr val="accent1"/>
                </a:solidFill>
                <a:latin typeface="+mn-lt"/>
              </a:defRPr>
            </a:lvl1pPr>
          </a:lstStyle>
          <a:p>
            <a:r>
              <a:rPr lang="ru-RU"/>
              <a:t>Образец заголовка</a:t>
            </a:r>
            <a:endParaRPr lang="en-US" dirty="0"/>
          </a:p>
        </p:txBody>
      </p:sp>
      <p:sp>
        <p:nvSpPr>
          <p:cNvPr id="3" name="Content Placeholder 2"/>
          <p:cNvSpPr>
            <a:spLocks noGrp="1"/>
          </p:cNvSpPr>
          <p:nvPr>
            <p:ph idx="1"/>
          </p:nvPr>
        </p:nvSpPr>
        <p:spPr>
          <a:xfrm>
            <a:off x="918061" y="1104452"/>
            <a:ext cx="7390102" cy="5982149"/>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0005463" y="2089603"/>
            <a:ext cx="3710538" cy="4996997"/>
          </a:xfrm>
        </p:spPr>
        <p:txBody>
          <a:bodyPr/>
          <a:lstStyle>
            <a:lvl1pPr marL="0" indent="0">
              <a:lnSpc>
                <a:spcPct val="120000"/>
              </a:lnSpc>
              <a:spcBef>
                <a:spcPts val="1440"/>
              </a:spcBef>
              <a:buNone/>
              <a:defRPr sz="1920" baseline="0">
                <a:solidFill>
                  <a:schemeClr val="bg2"/>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ru-RU"/>
              <a:t>Образец текста</a:t>
            </a:r>
          </a:p>
        </p:txBody>
      </p:sp>
      <p:sp>
        <p:nvSpPr>
          <p:cNvPr id="5" name="Date Placeholder 4"/>
          <p:cNvSpPr>
            <a:spLocks noGrp="1"/>
          </p:cNvSpPr>
          <p:nvPr>
            <p:ph type="dt" sz="half" idx="10"/>
          </p:nvPr>
        </p:nvSpPr>
        <p:spPr>
          <a:xfrm>
            <a:off x="918062" y="7650815"/>
            <a:ext cx="1480026" cy="418154"/>
          </a:xfrm>
        </p:spPr>
        <p:txBody>
          <a:bodyPr/>
          <a:lstStyle/>
          <a:p>
            <a:fld id="{9334D819-9F07-4261-B09B-9E467E5D9002}" type="datetimeFigureOut">
              <a:rPr lang="en-US" dirty="0"/>
              <a:t>9/12/2024</a:t>
            </a:fld>
            <a:endParaRPr lang="en-US" dirty="0"/>
          </a:p>
        </p:txBody>
      </p:sp>
      <p:sp>
        <p:nvSpPr>
          <p:cNvPr id="6" name="Footer Placeholder 5"/>
          <p:cNvSpPr>
            <a:spLocks noGrp="1"/>
          </p:cNvSpPr>
          <p:nvPr>
            <p:ph type="ftr" sz="quarter" idx="11"/>
          </p:nvPr>
        </p:nvSpPr>
        <p:spPr>
          <a:xfrm>
            <a:off x="2524345" y="7650815"/>
            <a:ext cx="4178615" cy="414955"/>
          </a:xfrm>
        </p:spPr>
        <p:txBody>
          <a:bodyPr/>
          <a:lstStyle/>
          <a:p>
            <a:endParaRPr lang="en-US" dirty="0"/>
          </a:p>
        </p:txBody>
      </p:sp>
      <p:sp>
        <p:nvSpPr>
          <p:cNvPr id="7" name="Slide Number Placeholder 6"/>
          <p:cNvSpPr>
            <a:spLocks noGrp="1"/>
          </p:cNvSpPr>
          <p:nvPr>
            <p:ph type="sldNum" sz="quarter" idx="12"/>
          </p:nvPr>
        </p:nvSpPr>
        <p:spPr>
          <a:xfrm>
            <a:off x="6829217" y="7650815"/>
            <a:ext cx="1478947" cy="414955"/>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340157"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541516"/>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40157" y="1"/>
            <a:ext cx="8826702" cy="8229599"/>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ru-RU"/>
              <a:t>Вставка рисунка</a:t>
            </a:r>
            <a:endParaRPr lang="en-US" dirty="0"/>
          </a:p>
        </p:txBody>
      </p:sp>
      <p:sp>
        <p:nvSpPr>
          <p:cNvPr id="11" name="Freeform 11" title="right scallop background shape"/>
          <p:cNvSpPr/>
          <p:nvPr/>
        </p:nvSpPr>
        <p:spPr bwMode="auto">
          <a:xfrm>
            <a:off x="8867774" y="0"/>
            <a:ext cx="5762626" cy="8229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340157"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005460" y="548640"/>
            <a:ext cx="3710540" cy="1436004"/>
          </a:xfrm>
        </p:spPr>
        <p:txBody>
          <a:bodyPr anchor="b">
            <a:normAutofit/>
          </a:bodyPr>
          <a:lstStyle>
            <a:lvl1pPr>
              <a:lnSpc>
                <a:spcPct val="100000"/>
              </a:lnSpc>
              <a:defRPr sz="2280" b="1" i="0" spc="360" baseline="0">
                <a:solidFill>
                  <a:schemeClr val="accent1"/>
                </a:solidFill>
                <a:latin typeface="+mn-lt"/>
              </a:defRPr>
            </a:lvl1pPr>
          </a:lstStyle>
          <a:p>
            <a:r>
              <a:rPr lang="ru-RU"/>
              <a:t>Образец заголовка</a:t>
            </a:r>
            <a:endParaRPr lang="en-US" dirty="0"/>
          </a:p>
        </p:txBody>
      </p:sp>
      <p:sp>
        <p:nvSpPr>
          <p:cNvPr id="4" name="Text Placeholder 3"/>
          <p:cNvSpPr>
            <a:spLocks noGrp="1"/>
          </p:cNvSpPr>
          <p:nvPr>
            <p:ph type="body" sz="half" idx="2"/>
          </p:nvPr>
        </p:nvSpPr>
        <p:spPr>
          <a:xfrm>
            <a:off x="10005460" y="2089603"/>
            <a:ext cx="3710540" cy="4996997"/>
          </a:xfrm>
        </p:spPr>
        <p:txBody>
          <a:bodyPr/>
          <a:lstStyle>
            <a:lvl1pPr marL="0" indent="0">
              <a:lnSpc>
                <a:spcPct val="120000"/>
              </a:lnSpc>
              <a:spcBef>
                <a:spcPts val="1440"/>
              </a:spcBef>
              <a:buNone/>
              <a:defRPr sz="1920" baseline="0">
                <a:solidFill>
                  <a:schemeClr val="bg2"/>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ru-RU"/>
              <a:t>Образец текста</a:t>
            </a:r>
          </a:p>
        </p:txBody>
      </p:sp>
      <p:sp>
        <p:nvSpPr>
          <p:cNvPr id="5" name="Date Placeholder 4"/>
          <p:cNvSpPr>
            <a:spLocks noGrp="1"/>
          </p:cNvSpPr>
          <p:nvPr>
            <p:ph type="dt" sz="half" idx="10"/>
          </p:nvPr>
        </p:nvSpPr>
        <p:spPr>
          <a:xfrm>
            <a:off x="919140" y="7650815"/>
            <a:ext cx="1478947" cy="418154"/>
          </a:xfrm>
        </p:spPr>
        <p:txBody>
          <a:bodyPr/>
          <a:lstStyle/>
          <a:p>
            <a:fld id="{9334D819-9F07-4261-B09B-9E467E5D9002}" type="datetimeFigureOut">
              <a:rPr lang="en-US" dirty="0"/>
              <a:t>9/12/2024</a:t>
            </a:fld>
            <a:endParaRPr lang="en-US" dirty="0"/>
          </a:p>
        </p:txBody>
      </p:sp>
      <p:sp>
        <p:nvSpPr>
          <p:cNvPr id="6" name="Footer Placeholder 5"/>
          <p:cNvSpPr>
            <a:spLocks noGrp="1"/>
          </p:cNvSpPr>
          <p:nvPr>
            <p:ph type="ftr" sz="quarter" idx="11"/>
          </p:nvPr>
        </p:nvSpPr>
        <p:spPr>
          <a:xfrm>
            <a:off x="2524345" y="7650815"/>
            <a:ext cx="4178614" cy="414955"/>
          </a:xfrm>
        </p:spPr>
        <p:txBody>
          <a:bodyPr/>
          <a:lstStyle/>
          <a:p>
            <a:endParaRPr lang="en-US" dirty="0"/>
          </a:p>
        </p:txBody>
      </p:sp>
      <p:sp>
        <p:nvSpPr>
          <p:cNvPr id="7" name="Slide Number Placeholder 6"/>
          <p:cNvSpPr>
            <a:spLocks noGrp="1"/>
          </p:cNvSpPr>
          <p:nvPr>
            <p:ph type="sldNum" sz="quarter" idx="12"/>
          </p:nvPr>
        </p:nvSpPr>
        <p:spPr>
          <a:xfrm>
            <a:off x="6825082" y="7650815"/>
            <a:ext cx="1481328" cy="414955"/>
          </a:xfrm>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5585404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2014" y="458862"/>
            <a:ext cx="12213986" cy="1790558"/>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1502014" y="2743202"/>
            <a:ext cx="12213986" cy="4312309"/>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502014" y="7650815"/>
            <a:ext cx="2795666" cy="418154"/>
          </a:xfrm>
          <a:prstGeom prst="rect">
            <a:avLst/>
          </a:prstGeom>
        </p:spPr>
        <p:txBody>
          <a:bodyPr vert="horz" lIns="91440" tIns="45720" rIns="91440" bIns="45720" rtlCol="0" anchor="ctr"/>
          <a:lstStyle>
            <a:lvl1pPr algn="l">
              <a:defRPr sz="1440">
                <a:solidFill>
                  <a:schemeClr val="tx1">
                    <a:lumMod val="65000"/>
                    <a:lumOff val="35000"/>
                  </a:schemeClr>
                </a:solidFill>
              </a:defRPr>
            </a:lvl1pPr>
          </a:lstStyle>
          <a:p>
            <a:fld id="{9334D819-9F07-4261-B09B-9E467E5D9002}" type="datetimeFigureOut">
              <a:rPr lang="en-US" dirty="0"/>
              <a:pPr/>
              <a:t>9/12/2024</a:t>
            </a:fld>
            <a:endParaRPr lang="en-US" dirty="0"/>
          </a:p>
        </p:txBody>
      </p:sp>
      <p:sp>
        <p:nvSpPr>
          <p:cNvPr id="5" name="Footer Placeholder 4"/>
          <p:cNvSpPr>
            <a:spLocks noGrp="1"/>
          </p:cNvSpPr>
          <p:nvPr>
            <p:ph type="ftr" sz="quarter" idx="3"/>
          </p:nvPr>
        </p:nvSpPr>
        <p:spPr>
          <a:xfrm>
            <a:off x="4846320" y="7650815"/>
            <a:ext cx="4937760" cy="414955"/>
          </a:xfrm>
          <a:prstGeom prst="rect">
            <a:avLst/>
          </a:prstGeom>
        </p:spPr>
        <p:txBody>
          <a:bodyPr vert="horz" lIns="91440" tIns="45720" rIns="91440" bIns="45720" rtlCol="0" anchor="ctr"/>
          <a:lstStyle>
            <a:lvl1pPr algn="ctr">
              <a:defRPr sz="144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10332722" y="7650815"/>
            <a:ext cx="3383279" cy="414955"/>
          </a:xfrm>
          <a:prstGeom prst="rect">
            <a:avLst/>
          </a:prstGeom>
        </p:spPr>
        <p:txBody>
          <a:bodyPr vert="horz" lIns="91440" tIns="45720" rIns="91440" bIns="45720" rtlCol="0" anchor="ctr"/>
          <a:lstStyle>
            <a:lvl1pPr algn="r">
              <a:defRPr sz="144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1" y="0"/>
            <a:ext cx="1062990" cy="82296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4290243" y="0"/>
            <a:ext cx="340157"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249471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defTabSz="1097280" rtl="0" eaLnBrk="1" latinLnBrk="0" hangingPunct="1">
        <a:lnSpc>
          <a:spcPct val="90000"/>
        </a:lnSpc>
        <a:spcBef>
          <a:spcPct val="0"/>
        </a:spcBef>
        <a:buNone/>
        <a:defRPr sz="6120" kern="1200" cap="all" spc="240" baseline="0">
          <a:solidFill>
            <a:schemeClr val="tx2"/>
          </a:solidFill>
          <a:latin typeface="+mj-lt"/>
          <a:ea typeface="+mj-ea"/>
          <a:cs typeface="+mj-cs"/>
        </a:defRPr>
      </a:lvl1pPr>
    </p:titleStyle>
    <p:bodyStyle>
      <a:lvl1pPr marL="274320" indent="-274320" algn="l" defTabSz="1097280" rtl="0" eaLnBrk="1" latinLnBrk="0" hangingPunct="1">
        <a:lnSpc>
          <a:spcPct val="110000"/>
        </a:lnSpc>
        <a:spcBef>
          <a:spcPts val="84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110000"/>
        </a:lnSpc>
        <a:spcBef>
          <a:spcPts val="840"/>
        </a:spcBef>
        <a:buClr>
          <a:schemeClr val="tx2"/>
        </a:buClr>
        <a:buFont typeface="Gill Sans MT" panose="020B0502020104020203" pitchFamily="34" charset="0"/>
        <a:buChar char="–"/>
        <a:defRPr sz="216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110000"/>
        </a:lnSpc>
        <a:spcBef>
          <a:spcPts val="840"/>
        </a:spcBef>
        <a:buClr>
          <a:schemeClr val="tx2"/>
        </a:buClr>
        <a:buFont typeface="Arial" panose="020B0604020202020204" pitchFamily="34" charset="0"/>
        <a:buChar char="•"/>
        <a:defRPr sz="192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110000"/>
        </a:lnSpc>
        <a:spcBef>
          <a:spcPts val="840"/>
        </a:spcBef>
        <a:buClr>
          <a:schemeClr val="tx2"/>
        </a:buClr>
        <a:buFont typeface="Gill Sans MT" panose="020B0502020104020203" pitchFamily="34" charset="0"/>
        <a:buChar char="–"/>
        <a:defRPr sz="168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110000"/>
        </a:lnSpc>
        <a:spcBef>
          <a:spcPts val="840"/>
        </a:spcBef>
        <a:buClr>
          <a:schemeClr val="tx2"/>
        </a:buClr>
        <a:buFont typeface="Arial" panose="020B0604020202020204" pitchFamily="34" charset="0"/>
        <a:buChar char="•"/>
        <a:defRPr sz="168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110000"/>
        </a:lnSpc>
        <a:spcBef>
          <a:spcPts val="840"/>
        </a:spcBef>
        <a:buClr>
          <a:schemeClr val="tx2"/>
        </a:buClr>
        <a:buFont typeface="Gill Sans MT" panose="020B0502020104020203" pitchFamily="34" charset="0"/>
        <a:buChar char="–"/>
        <a:defRPr sz="1680" kern="1200">
          <a:solidFill>
            <a:schemeClr val="tx1">
              <a:lumMod val="65000"/>
              <a:lumOff val="35000"/>
            </a:schemeClr>
          </a:solidFill>
          <a:latin typeface="+mn-lt"/>
          <a:ea typeface="+mn-ea"/>
          <a:cs typeface="+mn-cs"/>
        </a:defRPr>
      </a:lvl6pPr>
      <a:lvl7pPr marL="3566160" indent="-274320" algn="l" defTabSz="1097280" rtl="0" eaLnBrk="1" latinLnBrk="0" hangingPunct="1">
        <a:lnSpc>
          <a:spcPct val="110000"/>
        </a:lnSpc>
        <a:spcBef>
          <a:spcPts val="840"/>
        </a:spcBef>
        <a:buClr>
          <a:schemeClr val="tx2"/>
        </a:buClr>
        <a:buFont typeface="Arial" panose="020B0604020202020204" pitchFamily="34" charset="0"/>
        <a:buChar char="•"/>
        <a:defRPr sz="1680" kern="1200">
          <a:solidFill>
            <a:schemeClr val="tx1">
              <a:lumMod val="65000"/>
              <a:lumOff val="35000"/>
            </a:schemeClr>
          </a:solidFill>
          <a:latin typeface="+mn-lt"/>
          <a:ea typeface="+mn-ea"/>
          <a:cs typeface="+mn-cs"/>
        </a:defRPr>
      </a:lvl7pPr>
      <a:lvl8pPr marL="4114800" indent="-274320" algn="l" defTabSz="1097280" rtl="0" eaLnBrk="1" latinLnBrk="0" hangingPunct="1">
        <a:lnSpc>
          <a:spcPct val="110000"/>
        </a:lnSpc>
        <a:spcBef>
          <a:spcPts val="840"/>
        </a:spcBef>
        <a:buClr>
          <a:schemeClr val="tx2"/>
        </a:buClr>
        <a:buFont typeface="Gill Sans MT" panose="020B0502020104020203" pitchFamily="34" charset="0"/>
        <a:buChar char="–"/>
        <a:defRPr sz="1680" kern="1200" baseline="0">
          <a:solidFill>
            <a:schemeClr val="tx1">
              <a:lumMod val="65000"/>
              <a:lumOff val="35000"/>
            </a:schemeClr>
          </a:solidFill>
          <a:latin typeface="+mn-lt"/>
          <a:ea typeface="+mn-ea"/>
          <a:cs typeface="+mn-cs"/>
        </a:defRPr>
      </a:lvl8pPr>
      <a:lvl9pPr marL="4663440" indent="-274320" algn="l" defTabSz="1097280" rtl="0" eaLnBrk="1" latinLnBrk="0" hangingPunct="1">
        <a:lnSpc>
          <a:spcPct val="110000"/>
        </a:lnSpc>
        <a:spcBef>
          <a:spcPts val="840"/>
        </a:spcBef>
        <a:buClr>
          <a:schemeClr val="tx2"/>
        </a:buClr>
        <a:buFont typeface="Arial" panose="020B0604020202020204" pitchFamily="34" charset="0"/>
        <a:buChar char="•"/>
        <a:defRPr sz="1680" kern="1200" baseline="0">
          <a:solidFill>
            <a:schemeClr val="tx1">
              <a:lumMod val="65000"/>
              <a:lumOff val="3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2392" y="233958"/>
            <a:ext cx="7415927" cy="5323284"/>
          </a:xfrm>
          <a:prstGeom prst="rect">
            <a:avLst/>
          </a:prstGeom>
          <a:noFill/>
          <a:ln/>
        </p:spPr>
        <p:txBody>
          <a:bodyPr wrap="square" lIns="0" tIns="0" rIns="0" bIns="0" rtlCol="0" anchor="t"/>
          <a:lstStyle/>
          <a:p>
            <a:pPr marL="0" indent="0">
              <a:lnSpc>
                <a:spcPts val="8350"/>
              </a:lnSpc>
              <a:buNone/>
            </a:pPr>
            <a:r>
              <a:rPr lang="en-US" sz="6700" dirty="0">
                <a:solidFill>
                  <a:srgbClr val="1B1B27"/>
                </a:solidFill>
                <a:latin typeface="Alexandria" pitchFamily="34" charset="0"/>
                <a:ea typeface="Alexandria" pitchFamily="34" charset="-122"/>
                <a:cs typeface="Alexandria" pitchFamily="34" charset="-120"/>
              </a:rPr>
              <a:t>Google Workspace: Облачная платформа для бизнеса</a:t>
            </a:r>
            <a:endParaRPr lang="en-US" sz="6700" dirty="0"/>
          </a:p>
        </p:txBody>
      </p:sp>
      <p:sp>
        <p:nvSpPr>
          <p:cNvPr id="6" name="Text 2">
            <a:extLst>
              <a:ext uri="{FF2B5EF4-FFF2-40B4-BE49-F238E27FC236}">
                <a16:creationId xmlns:a16="http://schemas.microsoft.com/office/drawing/2014/main" id="{9B1C18FA-FF63-4959-B86E-55FB23AE050A}"/>
              </a:ext>
            </a:extLst>
          </p:cNvPr>
          <p:cNvSpPr/>
          <p:nvPr/>
        </p:nvSpPr>
        <p:spPr>
          <a:xfrm>
            <a:off x="6350437" y="6899548"/>
            <a:ext cx="7415927" cy="395049"/>
          </a:xfrm>
          <a:prstGeom prst="rect">
            <a:avLst/>
          </a:prstGeom>
          <a:noFill/>
          <a:ln/>
        </p:spPr>
        <p:txBody>
          <a:bodyPr wrap="non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Гр.250502</a:t>
            </a:r>
            <a:endParaRPr lang="en-US" sz="1900" dirty="0"/>
          </a:p>
        </p:txBody>
      </p:sp>
      <p:sp>
        <p:nvSpPr>
          <p:cNvPr id="7" name="Text 1">
            <a:extLst>
              <a:ext uri="{FF2B5EF4-FFF2-40B4-BE49-F238E27FC236}">
                <a16:creationId xmlns:a16="http://schemas.microsoft.com/office/drawing/2014/main" id="{289E24C5-6880-4F69-A70F-C3BE3CBF2870}"/>
              </a:ext>
            </a:extLst>
          </p:cNvPr>
          <p:cNvSpPr/>
          <p:nvPr/>
        </p:nvSpPr>
        <p:spPr>
          <a:xfrm>
            <a:off x="6350436" y="6254788"/>
            <a:ext cx="7415927" cy="395049"/>
          </a:xfrm>
          <a:prstGeom prst="rect">
            <a:avLst/>
          </a:prstGeom>
          <a:noFill/>
          <a:ln/>
        </p:spPr>
        <p:txBody>
          <a:bodyPr wrap="non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Каплич В.А., Бекетова М.А., Шершнева Е.С.</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076"/>
          </a:xfrm>
          <a:prstGeom prst="rect">
            <a:avLst/>
          </a:prstGeom>
        </p:spPr>
      </p:pic>
      <p:sp>
        <p:nvSpPr>
          <p:cNvPr id="3" name="Text 0"/>
          <p:cNvSpPr/>
          <p:nvPr/>
        </p:nvSpPr>
        <p:spPr>
          <a:xfrm>
            <a:off x="1169193" y="557570"/>
            <a:ext cx="7724775" cy="1267063"/>
          </a:xfrm>
          <a:prstGeom prst="rect">
            <a:avLst/>
          </a:prstGeom>
          <a:noFill/>
          <a:ln/>
        </p:spPr>
        <p:txBody>
          <a:bodyPr wrap="square" lIns="0" tIns="0" rIns="0" bIns="0" rtlCol="0" anchor="t"/>
          <a:lstStyle/>
          <a:p>
            <a:pPr marL="0" indent="0">
              <a:lnSpc>
                <a:spcPts val="4950"/>
              </a:lnSpc>
              <a:buNone/>
            </a:pPr>
            <a:r>
              <a:rPr lang="en-US" sz="3950" dirty="0">
                <a:solidFill>
                  <a:srgbClr val="1B1B27"/>
                </a:solidFill>
                <a:latin typeface="Alexandria" pitchFamily="34" charset="0"/>
                <a:ea typeface="Alexandria" pitchFamily="34" charset="-122"/>
                <a:cs typeface="Alexandria" pitchFamily="34" charset="-120"/>
              </a:rPr>
              <a:t>Проблемы, решаемые Google Workspace</a:t>
            </a:r>
            <a:endParaRPr lang="en-US" sz="3950" dirty="0"/>
          </a:p>
        </p:txBody>
      </p:sp>
      <p:sp>
        <p:nvSpPr>
          <p:cNvPr id="4" name="Shape 1"/>
          <p:cNvSpPr/>
          <p:nvPr/>
        </p:nvSpPr>
        <p:spPr>
          <a:xfrm>
            <a:off x="1169193" y="2356723"/>
            <a:ext cx="456128" cy="456128"/>
          </a:xfrm>
          <a:prstGeom prst="roundRect">
            <a:avLst>
              <a:gd name="adj" fmla="val 18670"/>
            </a:avLst>
          </a:prstGeom>
          <a:solidFill>
            <a:srgbClr val="D2DDF9"/>
          </a:solidFill>
          <a:ln w="7620">
            <a:solidFill>
              <a:srgbClr val="B8C3DF"/>
            </a:solidFill>
            <a:prstDash val="solid"/>
          </a:ln>
        </p:spPr>
      </p:sp>
      <p:sp>
        <p:nvSpPr>
          <p:cNvPr id="5" name="Text 2"/>
          <p:cNvSpPr/>
          <p:nvPr/>
        </p:nvSpPr>
        <p:spPr>
          <a:xfrm>
            <a:off x="1340166" y="2432685"/>
            <a:ext cx="114062" cy="304086"/>
          </a:xfrm>
          <a:prstGeom prst="rect">
            <a:avLst/>
          </a:prstGeom>
          <a:noFill/>
          <a:ln/>
        </p:spPr>
        <p:txBody>
          <a:bodyPr wrap="none" lIns="0" tIns="0" rIns="0" bIns="0" rtlCol="0" anchor="t"/>
          <a:lstStyle/>
          <a:p>
            <a:pPr marL="0" indent="0" algn="ctr">
              <a:lnSpc>
                <a:spcPts val="2350"/>
              </a:lnSpc>
              <a:buNone/>
            </a:pPr>
            <a:r>
              <a:rPr lang="en-US" sz="2350" dirty="0">
                <a:solidFill>
                  <a:srgbClr val="404155"/>
                </a:solidFill>
                <a:latin typeface="Alexandria" pitchFamily="34" charset="0"/>
                <a:ea typeface="Alexandria" pitchFamily="34" charset="-122"/>
                <a:cs typeface="Alexandria" pitchFamily="34" charset="-120"/>
              </a:rPr>
              <a:t>1</a:t>
            </a:r>
            <a:endParaRPr lang="en-US" sz="2350" dirty="0"/>
          </a:p>
        </p:txBody>
      </p:sp>
      <p:sp>
        <p:nvSpPr>
          <p:cNvPr id="6" name="Text 3"/>
          <p:cNvSpPr/>
          <p:nvPr/>
        </p:nvSpPr>
        <p:spPr>
          <a:xfrm>
            <a:off x="1827965" y="2356723"/>
            <a:ext cx="2697004" cy="316825"/>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Безопасность данных</a:t>
            </a:r>
            <a:endParaRPr lang="en-US" sz="1950" dirty="0"/>
          </a:p>
        </p:txBody>
      </p:sp>
      <p:sp>
        <p:nvSpPr>
          <p:cNvPr id="7" name="Text 4"/>
          <p:cNvSpPr/>
          <p:nvPr/>
        </p:nvSpPr>
        <p:spPr>
          <a:xfrm>
            <a:off x="1827965" y="2795111"/>
            <a:ext cx="7066002" cy="648653"/>
          </a:xfrm>
          <a:prstGeom prst="rect">
            <a:avLst/>
          </a:prstGeom>
          <a:noFill/>
          <a:ln/>
        </p:spPr>
        <p:txBody>
          <a:bodyPr wrap="square" lIns="0" tIns="0" rIns="0" bIns="0" rtlCol="0" anchor="t"/>
          <a:lstStyle/>
          <a:p>
            <a:pPr marL="0" indent="0">
              <a:lnSpc>
                <a:spcPts val="2550"/>
              </a:lnSpc>
              <a:buNone/>
            </a:pPr>
            <a:r>
              <a:rPr lang="en-US" sz="1550" dirty="0">
                <a:solidFill>
                  <a:srgbClr val="404155"/>
                </a:solidFill>
                <a:latin typeface="Nobile" pitchFamily="34" charset="0"/>
                <a:ea typeface="Nobile" pitchFamily="34" charset="-122"/>
                <a:cs typeface="Nobile" pitchFamily="34" charset="-120"/>
              </a:rPr>
              <a:t>Защита от хакерских атак и утечки конфиденциальной информации.</a:t>
            </a:r>
            <a:endParaRPr lang="en-US" sz="1550" dirty="0"/>
          </a:p>
        </p:txBody>
      </p:sp>
      <p:sp>
        <p:nvSpPr>
          <p:cNvPr id="8" name="Shape 5"/>
          <p:cNvSpPr/>
          <p:nvPr/>
        </p:nvSpPr>
        <p:spPr>
          <a:xfrm>
            <a:off x="1169193" y="3874413"/>
            <a:ext cx="456128" cy="456128"/>
          </a:xfrm>
          <a:prstGeom prst="roundRect">
            <a:avLst>
              <a:gd name="adj" fmla="val 18670"/>
            </a:avLst>
          </a:prstGeom>
          <a:solidFill>
            <a:srgbClr val="D2DDF9"/>
          </a:solidFill>
          <a:ln w="7620">
            <a:solidFill>
              <a:srgbClr val="B8C3DF"/>
            </a:solidFill>
            <a:prstDash val="solid"/>
          </a:ln>
        </p:spPr>
      </p:sp>
      <p:sp>
        <p:nvSpPr>
          <p:cNvPr id="9" name="Text 6"/>
          <p:cNvSpPr/>
          <p:nvPr/>
        </p:nvSpPr>
        <p:spPr>
          <a:xfrm>
            <a:off x="1308258" y="3950375"/>
            <a:ext cx="177998" cy="304086"/>
          </a:xfrm>
          <a:prstGeom prst="rect">
            <a:avLst/>
          </a:prstGeom>
          <a:noFill/>
          <a:ln/>
        </p:spPr>
        <p:txBody>
          <a:bodyPr wrap="none" lIns="0" tIns="0" rIns="0" bIns="0" rtlCol="0" anchor="t"/>
          <a:lstStyle/>
          <a:p>
            <a:pPr marL="0" indent="0" algn="ctr">
              <a:lnSpc>
                <a:spcPts val="2350"/>
              </a:lnSpc>
              <a:buNone/>
            </a:pPr>
            <a:r>
              <a:rPr lang="en-US" sz="2350" dirty="0">
                <a:solidFill>
                  <a:srgbClr val="404155"/>
                </a:solidFill>
                <a:latin typeface="Alexandria" pitchFamily="34" charset="0"/>
                <a:ea typeface="Alexandria" pitchFamily="34" charset="-122"/>
                <a:cs typeface="Alexandria" pitchFamily="34" charset="-120"/>
              </a:rPr>
              <a:t>2</a:t>
            </a:r>
            <a:endParaRPr lang="en-US" sz="2350" dirty="0"/>
          </a:p>
        </p:txBody>
      </p:sp>
      <p:sp>
        <p:nvSpPr>
          <p:cNvPr id="10" name="Text 7"/>
          <p:cNvSpPr/>
          <p:nvPr/>
        </p:nvSpPr>
        <p:spPr>
          <a:xfrm>
            <a:off x="1827965" y="3874413"/>
            <a:ext cx="3663196" cy="316825"/>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Продуктивность сотрудников</a:t>
            </a:r>
            <a:endParaRPr lang="en-US" sz="1950" dirty="0"/>
          </a:p>
        </p:txBody>
      </p:sp>
      <p:sp>
        <p:nvSpPr>
          <p:cNvPr id="11" name="Text 8"/>
          <p:cNvSpPr/>
          <p:nvPr/>
        </p:nvSpPr>
        <p:spPr>
          <a:xfrm>
            <a:off x="1827965" y="4312801"/>
            <a:ext cx="7066002" cy="648653"/>
          </a:xfrm>
          <a:prstGeom prst="rect">
            <a:avLst/>
          </a:prstGeom>
          <a:noFill/>
          <a:ln/>
        </p:spPr>
        <p:txBody>
          <a:bodyPr wrap="square" lIns="0" tIns="0" rIns="0" bIns="0" rtlCol="0" anchor="t"/>
          <a:lstStyle/>
          <a:p>
            <a:pPr marL="0" indent="0">
              <a:lnSpc>
                <a:spcPts val="2550"/>
              </a:lnSpc>
              <a:buNone/>
            </a:pPr>
            <a:r>
              <a:rPr lang="en-US" sz="1550" dirty="0">
                <a:solidFill>
                  <a:srgbClr val="404155"/>
                </a:solidFill>
                <a:latin typeface="Nobile" pitchFamily="34" charset="0"/>
                <a:ea typeface="Nobile" pitchFamily="34" charset="-122"/>
                <a:cs typeface="Nobile" pitchFamily="34" charset="-120"/>
              </a:rPr>
              <a:t>Современные инструменты для эффективной работы и оптимизации задач.</a:t>
            </a:r>
            <a:endParaRPr lang="en-US" sz="1550" dirty="0"/>
          </a:p>
        </p:txBody>
      </p:sp>
      <p:sp>
        <p:nvSpPr>
          <p:cNvPr id="12" name="Shape 9"/>
          <p:cNvSpPr/>
          <p:nvPr/>
        </p:nvSpPr>
        <p:spPr>
          <a:xfrm>
            <a:off x="1169193" y="5392103"/>
            <a:ext cx="456128" cy="456128"/>
          </a:xfrm>
          <a:prstGeom prst="roundRect">
            <a:avLst>
              <a:gd name="adj" fmla="val 18670"/>
            </a:avLst>
          </a:prstGeom>
          <a:solidFill>
            <a:srgbClr val="D2DDF9"/>
          </a:solidFill>
          <a:ln w="7620">
            <a:solidFill>
              <a:srgbClr val="B8C3DF"/>
            </a:solidFill>
            <a:prstDash val="solid"/>
          </a:ln>
        </p:spPr>
      </p:sp>
      <p:sp>
        <p:nvSpPr>
          <p:cNvPr id="13" name="Text 10"/>
          <p:cNvSpPr/>
          <p:nvPr/>
        </p:nvSpPr>
        <p:spPr>
          <a:xfrm>
            <a:off x="1307662" y="5468064"/>
            <a:ext cx="179189" cy="304086"/>
          </a:xfrm>
          <a:prstGeom prst="rect">
            <a:avLst/>
          </a:prstGeom>
          <a:noFill/>
          <a:ln/>
        </p:spPr>
        <p:txBody>
          <a:bodyPr wrap="none" lIns="0" tIns="0" rIns="0" bIns="0" rtlCol="0" anchor="t"/>
          <a:lstStyle/>
          <a:p>
            <a:pPr marL="0" indent="0" algn="ctr">
              <a:lnSpc>
                <a:spcPts val="2350"/>
              </a:lnSpc>
              <a:buNone/>
            </a:pPr>
            <a:r>
              <a:rPr lang="en-US" sz="2350" dirty="0">
                <a:solidFill>
                  <a:srgbClr val="404155"/>
                </a:solidFill>
                <a:latin typeface="Alexandria" pitchFamily="34" charset="0"/>
                <a:ea typeface="Alexandria" pitchFamily="34" charset="-122"/>
                <a:cs typeface="Alexandria" pitchFamily="34" charset="-120"/>
              </a:rPr>
              <a:t>3</a:t>
            </a:r>
            <a:endParaRPr lang="en-US" sz="2350" dirty="0"/>
          </a:p>
        </p:txBody>
      </p:sp>
      <p:sp>
        <p:nvSpPr>
          <p:cNvPr id="14" name="Text 11"/>
          <p:cNvSpPr/>
          <p:nvPr/>
        </p:nvSpPr>
        <p:spPr>
          <a:xfrm>
            <a:off x="1827965" y="5392103"/>
            <a:ext cx="2534364" cy="316825"/>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Облачное хранение</a:t>
            </a:r>
            <a:endParaRPr lang="en-US" sz="1950" dirty="0"/>
          </a:p>
        </p:txBody>
      </p:sp>
      <p:sp>
        <p:nvSpPr>
          <p:cNvPr id="15" name="Text 12"/>
          <p:cNvSpPr/>
          <p:nvPr/>
        </p:nvSpPr>
        <p:spPr>
          <a:xfrm>
            <a:off x="1827965" y="5830491"/>
            <a:ext cx="7066002" cy="324326"/>
          </a:xfrm>
          <a:prstGeom prst="rect">
            <a:avLst/>
          </a:prstGeom>
          <a:noFill/>
          <a:ln/>
        </p:spPr>
        <p:txBody>
          <a:bodyPr wrap="none" lIns="0" tIns="0" rIns="0" bIns="0" rtlCol="0" anchor="t"/>
          <a:lstStyle/>
          <a:p>
            <a:pPr marL="0" indent="0">
              <a:lnSpc>
                <a:spcPts val="2550"/>
              </a:lnSpc>
              <a:buNone/>
            </a:pPr>
            <a:r>
              <a:rPr lang="en-US" sz="1550" dirty="0">
                <a:solidFill>
                  <a:srgbClr val="404155"/>
                </a:solidFill>
                <a:latin typeface="Nobile" pitchFamily="34" charset="0"/>
                <a:ea typeface="Nobile" pitchFamily="34" charset="-122"/>
                <a:cs typeface="Nobile" pitchFamily="34" charset="-120"/>
              </a:rPr>
              <a:t>Доступ к документам и файлам из любой точки мира.</a:t>
            </a:r>
            <a:endParaRPr lang="en-US" sz="1550" dirty="0"/>
          </a:p>
        </p:txBody>
      </p:sp>
      <p:sp>
        <p:nvSpPr>
          <p:cNvPr id="16" name="Shape 13"/>
          <p:cNvSpPr/>
          <p:nvPr/>
        </p:nvSpPr>
        <p:spPr>
          <a:xfrm>
            <a:off x="1169193" y="6585466"/>
            <a:ext cx="456128" cy="456128"/>
          </a:xfrm>
          <a:prstGeom prst="roundRect">
            <a:avLst>
              <a:gd name="adj" fmla="val 18670"/>
            </a:avLst>
          </a:prstGeom>
          <a:solidFill>
            <a:srgbClr val="D2DDF9"/>
          </a:solidFill>
          <a:ln w="7620">
            <a:solidFill>
              <a:srgbClr val="B8C3DF"/>
            </a:solidFill>
            <a:prstDash val="solid"/>
          </a:ln>
        </p:spPr>
      </p:sp>
      <p:sp>
        <p:nvSpPr>
          <p:cNvPr id="17" name="Text 14"/>
          <p:cNvSpPr/>
          <p:nvPr/>
        </p:nvSpPr>
        <p:spPr>
          <a:xfrm>
            <a:off x="1306472" y="6661428"/>
            <a:ext cx="181570" cy="304086"/>
          </a:xfrm>
          <a:prstGeom prst="rect">
            <a:avLst/>
          </a:prstGeom>
          <a:noFill/>
          <a:ln/>
        </p:spPr>
        <p:txBody>
          <a:bodyPr wrap="none" lIns="0" tIns="0" rIns="0" bIns="0" rtlCol="0" anchor="t"/>
          <a:lstStyle/>
          <a:p>
            <a:pPr marL="0" indent="0" algn="ctr">
              <a:lnSpc>
                <a:spcPts val="2350"/>
              </a:lnSpc>
              <a:buNone/>
            </a:pPr>
            <a:r>
              <a:rPr lang="en-US" sz="2350" dirty="0">
                <a:solidFill>
                  <a:srgbClr val="404155"/>
                </a:solidFill>
                <a:latin typeface="Alexandria" pitchFamily="34" charset="0"/>
                <a:ea typeface="Alexandria" pitchFamily="34" charset="-122"/>
                <a:cs typeface="Alexandria" pitchFamily="34" charset="-120"/>
              </a:rPr>
              <a:t>4</a:t>
            </a:r>
            <a:endParaRPr lang="en-US" sz="2350" dirty="0"/>
          </a:p>
        </p:txBody>
      </p:sp>
      <p:sp>
        <p:nvSpPr>
          <p:cNvPr id="18" name="Text 15"/>
          <p:cNvSpPr/>
          <p:nvPr/>
        </p:nvSpPr>
        <p:spPr>
          <a:xfrm>
            <a:off x="1827965" y="6585466"/>
            <a:ext cx="2534364" cy="316825"/>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Коммуникация</a:t>
            </a:r>
            <a:endParaRPr lang="en-US" sz="1950" dirty="0"/>
          </a:p>
        </p:txBody>
      </p:sp>
      <p:sp>
        <p:nvSpPr>
          <p:cNvPr id="19" name="Text 16"/>
          <p:cNvSpPr/>
          <p:nvPr/>
        </p:nvSpPr>
        <p:spPr>
          <a:xfrm>
            <a:off x="1827965" y="7023854"/>
            <a:ext cx="7066002" cy="648653"/>
          </a:xfrm>
          <a:prstGeom prst="rect">
            <a:avLst/>
          </a:prstGeom>
          <a:noFill/>
          <a:ln/>
        </p:spPr>
        <p:txBody>
          <a:bodyPr wrap="square" lIns="0" tIns="0" rIns="0" bIns="0" rtlCol="0" anchor="t"/>
          <a:lstStyle/>
          <a:p>
            <a:pPr marL="0" indent="0">
              <a:lnSpc>
                <a:spcPts val="2550"/>
              </a:lnSpc>
              <a:buNone/>
            </a:pPr>
            <a:r>
              <a:rPr lang="en-US" sz="1550" dirty="0">
                <a:solidFill>
                  <a:srgbClr val="404155"/>
                </a:solidFill>
                <a:latin typeface="Nobile" pitchFamily="34" charset="0"/>
                <a:ea typeface="Nobile" pitchFamily="34" charset="-122"/>
                <a:cs typeface="Nobile" pitchFamily="34" charset="-120"/>
              </a:rPr>
              <a:t>Упрощение взаимодействия между коллегами внутри организации.</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15593" y="2014776"/>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Alexandria" pitchFamily="34" charset="0"/>
                <a:ea typeface="Alexandria" pitchFamily="34" charset="-122"/>
                <a:cs typeface="Alexandria" pitchFamily="34" charset="-120"/>
              </a:rPr>
              <a:t>Ключевые характеристики Google Workspace</a:t>
            </a:r>
            <a:endParaRPr lang="en-US" sz="4850" dirty="0"/>
          </a:p>
        </p:txBody>
      </p:sp>
      <p:sp>
        <p:nvSpPr>
          <p:cNvPr id="3" name="Text 1"/>
          <p:cNvSpPr/>
          <p:nvPr/>
        </p:nvSpPr>
        <p:spPr>
          <a:xfrm>
            <a:off x="1315593" y="417492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Alexandria" pitchFamily="34" charset="0"/>
                <a:ea typeface="Alexandria" pitchFamily="34" charset="-122"/>
                <a:cs typeface="Alexandria" pitchFamily="34" charset="-120"/>
              </a:rPr>
              <a:t>Безопасность</a:t>
            </a:r>
            <a:endParaRPr lang="en-US" sz="2400" dirty="0"/>
          </a:p>
        </p:txBody>
      </p:sp>
      <p:sp>
        <p:nvSpPr>
          <p:cNvPr id="4" name="Text 2"/>
          <p:cNvSpPr/>
          <p:nvPr/>
        </p:nvSpPr>
        <p:spPr>
          <a:xfrm>
            <a:off x="1315593" y="4807506"/>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Защита от вредоносных программ и фишинговых атак.</a:t>
            </a:r>
            <a:endParaRPr lang="en-US" sz="1900" dirty="0"/>
          </a:p>
        </p:txBody>
      </p:sp>
      <p:sp>
        <p:nvSpPr>
          <p:cNvPr id="5" name="Text 3"/>
          <p:cNvSpPr/>
          <p:nvPr/>
        </p:nvSpPr>
        <p:spPr>
          <a:xfrm>
            <a:off x="5824251" y="417492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Alexandria" pitchFamily="34" charset="0"/>
                <a:ea typeface="Alexandria" pitchFamily="34" charset="-122"/>
                <a:cs typeface="Alexandria" pitchFamily="34" charset="-120"/>
              </a:rPr>
              <a:t>Дизайн</a:t>
            </a:r>
            <a:endParaRPr lang="en-US" sz="2400" dirty="0"/>
          </a:p>
        </p:txBody>
      </p:sp>
      <p:sp>
        <p:nvSpPr>
          <p:cNvPr id="6" name="Text 4"/>
          <p:cNvSpPr/>
          <p:nvPr/>
        </p:nvSpPr>
        <p:spPr>
          <a:xfrm>
            <a:off x="5824251" y="4807506"/>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Интуитивно понятный интерфейс для удобства использования.</a:t>
            </a:r>
            <a:endParaRPr lang="en-US" sz="1900" dirty="0"/>
          </a:p>
        </p:txBody>
      </p:sp>
      <p:sp>
        <p:nvSpPr>
          <p:cNvPr id="7" name="Text 5"/>
          <p:cNvSpPr/>
          <p:nvPr/>
        </p:nvSpPr>
        <p:spPr>
          <a:xfrm>
            <a:off x="10332910" y="417492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B1B27"/>
                </a:solidFill>
                <a:latin typeface="Alexandria" pitchFamily="34" charset="0"/>
                <a:ea typeface="Alexandria" pitchFamily="34" charset="-122"/>
                <a:cs typeface="Alexandria" pitchFamily="34" charset="-120"/>
              </a:rPr>
              <a:t>Гибкость</a:t>
            </a:r>
            <a:endParaRPr lang="en-US" sz="2400" dirty="0"/>
          </a:p>
        </p:txBody>
      </p:sp>
      <p:sp>
        <p:nvSpPr>
          <p:cNvPr id="8" name="Text 6"/>
          <p:cNvSpPr/>
          <p:nvPr/>
        </p:nvSpPr>
        <p:spPr>
          <a:xfrm>
            <a:off x="10332910" y="4807506"/>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Адаптация под нужды разных типов бизнеса.</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63836" y="1019532"/>
            <a:ext cx="7280672" cy="624602"/>
          </a:xfrm>
          <a:prstGeom prst="rect">
            <a:avLst/>
          </a:prstGeom>
          <a:noFill/>
          <a:ln/>
        </p:spPr>
        <p:txBody>
          <a:bodyPr wrap="none" lIns="0" tIns="0" rIns="0" bIns="0" rtlCol="0" anchor="t"/>
          <a:lstStyle/>
          <a:p>
            <a:pPr marL="0" indent="0">
              <a:lnSpc>
                <a:spcPts val="4900"/>
              </a:lnSpc>
              <a:buNone/>
            </a:pPr>
            <a:r>
              <a:rPr lang="en-US" sz="3900" dirty="0">
                <a:solidFill>
                  <a:srgbClr val="1B1B27"/>
                </a:solidFill>
                <a:latin typeface="Alexandria" pitchFamily="34" charset="0"/>
                <a:ea typeface="Alexandria" pitchFamily="34" charset="-122"/>
                <a:cs typeface="Alexandria" pitchFamily="34" charset="-120"/>
              </a:rPr>
              <a:t>Конкурентные преимущества</a:t>
            </a:r>
            <a:endParaRPr lang="en-US" sz="3900" dirty="0"/>
          </a:p>
        </p:txBody>
      </p:sp>
      <p:sp>
        <p:nvSpPr>
          <p:cNvPr id="4" name="Shape 1"/>
          <p:cNvSpPr/>
          <p:nvPr/>
        </p:nvSpPr>
        <p:spPr>
          <a:xfrm>
            <a:off x="1163836" y="1943814"/>
            <a:ext cx="7745016" cy="1166693"/>
          </a:xfrm>
          <a:prstGeom prst="roundRect">
            <a:avLst>
              <a:gd name="adj" fmla="val 7195"/>
            </a:avLst>
          </a:prstGeom>
          <a:solidFill>
            <a:srgbClr val="D2DDF9"/>
          </a:solidFill>
          <a:ln w="7620">
            <a:solidFill>
              <a:srgbClr val="B8C3DF"/>
            </a:solidFill>
            <a:prstDash val="solid"/>
          </a:ln>
        </p:spPr>
      </p:sp>
      <p:sp>
        <p:nvSpPr>
          <p:cNvPr id="5" name="Text 2"/>
          <p:cNvSpPr/>
          <p:nvPr/>
        </p:nvSpPr>
        <p:spPr>
          <a:xfrm>
            <a:off x="1371243" y="2151221"/>
            <a:ext cx="2498288" cy="312182"/>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Инновации</a:t>
            </a:r>
            <a:endParaRPr lang="en-US" sz="1950" dirty="0"/>
          </a:p>
        </p:txBody>
      </p:sp>
      <p:sp>
        <p:nvSpPr>
          <p:cNvPr id="6" name="Text 3"/>
          <p:cNvSpPr/>
          <p:nvPr/>
        </p:nvSpPr>
        <p:spPr>
          <a:xfrm>
            <a:off x="1371243" y="2583299"/>
            <a:ext cx="7330202" cy="319802"/>
          </a:xfrm>
          <a:prstGeom prst="rect">
            <a:avLst/>
          </a:prstGeom>
          <a:noFill/>
          <a:ln/>
        </p:spPr>
        <p:txBody>
          <a:bodyPr wrap="non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Постоянное обновление и улучшение сервисов.</a:t>
            </a:r>
            <a:endParaRPr lang="en-US" sz="1550" dirty="0"/>
          </a:p>
        </p:txBody>
      </p:sp>
      <p:sp>
        <p:nvSpPr>
          <p:cNvPr id="7" name="Shape 4"/>
          <p:cNvSpPr/>
          <p:nvPr/>
        </p:nvSpPr>
        <p:spPr>
          <a:xfrm>
            <a:off x="1163836" y="3310295"/>
            <a:ext cx="7745016" cy="1166693"/>
          </a:xfrm>
          <a:prstGeom prst="roundRect">
            <a:avLst>
              <a:gd name="adj" fmla="val 7195"/>
            </a:avLst>
          </a:prstGeom>
          <a:solidFill>
            <a:srgbClr val="D2DDF9"/>
          </a:solidFill>
          <a:ln w="7620">
            <a:solidFill>
              <a:srgbClr val="B8C3DF"/>
            </a:solidFill>
            <a:prstDash val="solid"/>
          </a:ln>
        </p:spPr>
      </p:sp>
      <p:sp>
        <p:nvSpPr>
          <p:cNvPr id="8" name="Text 5"/>
          <p:cNvSpPr/>
          <p:nvPr/>
        </p:nvSpPr>
        <p:spPr>
          <a:xfrm>
            <a:off x="1371243" y="3517702"/>
            <a:ext cx="2498288" cy="312182"/>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Внедрение</a:t>
            </a:r>
            <a:endParaRPr lang="en-US" sz="1950" dirty="0"/>
          </a:p>
        </p:txBody>
      </p:sp>
      <p:sp>
        <p:nvSpPr>
          <p:cNvPr id="9" name="Text 6"/>
          <p:cNvSpPr/>
          <p:nvPr/>
        </p:nvSpPr>
        <p:spPr>
          <a:xfrm>
            <a:off x="1371243" y="3949779"/>
            <a:ext cx="7330202" cy="319802"/>
          </a:xfrm>
          <a:prstGeom prst="rect">
            <a:avLst/>
          </a:prstGeom>
          <a:noFill/>
          <a:ln/>
        </p:spPr>
        <p:txBody>
          <a:bodyPr wrap="non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Простой процесс настройки и адаптации к существующим системам.</a:t>
            </a:r>
            <a:endParaRPr lang="en-US" sz="1550" dirty="0"/>
          </a:p>
        </p:txBody>
      </p:sp>
      <p:sp>
        <p:nvSpPr>
          <p:cNvPr id="10" name="Shape 7"/>
          <p:cNvSpPr/>
          <p:nvPr/>
        </p:nvSpPr>
        <p:spPr>
          <a:xfrm>
            <a:off x="1163836" y="4676775"/>
            <a:ext cx="7745016" cy="1166693"/>
          </a:xfrm>
          <a:prstGeom prst="roundRect">
            <a:avLst>
              <a:gd name="adj" fmla="val 7195"/>
            </a:avLst>
          </a:prstGeom>
          <a:solidFill>
            <a:srgbClr val="D2DDF9"/>
          </a:solidFill>
          <a:ln w="7620">
            <a:solidFill>
              <a:srgbClr val="B8C3DF"/>
            </a:solidFill>
            <a:prstDash val="solid"/>
          </a:ln>
        </p:spPr>
      </p:sp>
      <p:sp>
        <p:nvSpPr>
          <p:cNvPr id="11" name="Text 8"/>
          <p:cNvSpPr/>
          <p:nvPr/>
        </p:nvSpPr>
        <p:spPr>
          <a:xfrm>
            <a:off x="1371243" y="4884182"/>
            <a:ext cx="2498288" cy="312182"/>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Поддержка</a:t>
            </a:r>
            <a:endParaRPr lang="en-US" sz="1950" dirty="0"/>
          </a:p>
        </p:txBody>
      </p:sp>
      <p:sp>
        <p:nvSpPr>
          <p:cNvPr id="12" name="Text 9"/>
          <p:cNvSpPr/>
          <p:nvPr/>
        </p:nvSpPr>
        <p:spPr>
          <a:xfrm>
            <a:off x="1371243" y="5316260"/>
            <a:ext cx="7330202" cy="319802"/>
          </a:xfrm>
          <a:prstGeom prst="rect">
            <a:avLst/>
          </a:prstGeom>
          <a:noFill/>
          <a:ln/>
        </p:spPr>
        <p:txBody>
          <a:bodyPr wrap="non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Глобальная служба поддержки и обучения.</a:t>
            </a:r>
            <a:endParaRPr lang="en-US" sz="1550" dirty="0"/>
          </a:p>
        </p:txBody>
      </p:sp>
      <p:sp>
        <p:nvSpPr>
          <p:cNvPr id="13" name="Shape 10"/>
          <p:cNvSpPr/>
          <p:nvPr/>
        </p:nvSpPr>
        <p:spPr>
          <a:xfrm>
            <a:off x="1163836" y="6043255"/>
            <a:ext cx="7745016" cy="1166693"/>
          </a:xfrm>
          <a:prstGeom prst="roundRect">
            <a:avLst>
              <a:gd name="adj" fmla="val 7195"/>
            </a:avLst>
          </a:prstGeom>
          <a:solidFill>
            <a:srgbClr val="D2DDF9"/>
          </a:solidFill>
          <a:ln w="7620">
            <a:solidFill>
              <a:srgbClr val="B8C3DF"/>
            </a:solidFill>
            <a:prstDash val="solid"/>
          </a:ln>
        </p:spPr>
      </p:sp>
      <p:sp>
        <p:nvSpPr>
          <p:cNvPr id="14" name="Text 11"/>
          <p:cNvSpPr/>
          <p:nvPr/>
        </p:nvSpPr>
        <p:spPr>
          <a:xfrm>
            <a:off x="1371243" y="6250662"/>
            <a:ext cx="3098363" cy="312182"/>
          </a:xfrm>
          <a:prstGeom prst="rect">
            <a:avLst/>
          </a:prstGeom>
          <a:noFill/>
          <a:ln/>
        </p:spPr>
        <p:txBody>
          <a:bodyPr wrap="none" lIns="0" tIns="0" rIns="0" bIns="0" rtlCol="0" anchor="t"/>
          <a:lstStyle/>
          <a:p>
            <a:pPr marL="0" indent="0">
              <a:lnSpc>
                <a:spcPts val="2450"/>
              </a:lnSpc>
              <a:buNone/>
            </a:pPr>
            <a:r>
              <a:rPr lang="en-US" sz="1950" dirty="0">
                <a:solidFill>
                  <a:srgbClr val="404155"/>
                </a:solidFill>
                <a:latin typeface="Alexandria" pitchFamily="34" charset="0"/>
                <a:ea typeface="Alexandria" pitchFamily="34" charset="-122"/>
                <a:cs typeface="Alexandria" pitchFamily="34" charset="-120"/>
              </a:rPr>
              <a:t>Индивидуальный подход</a:t>
            </a:r>
            <a:endParaRPr lang="en-US" sz="1950" dirty="0"/>
          </a:p>
        </p:txBody>
      </p:sp>
      <p:sp>
        <p:nvSpPr>
          <p:cNvPr id="15" name="Text 12"/>
          <p:cNvSpPr/>
          <p:nvPr/>
        </p:nvSpPr>
        <p:spPr>
          <a:xfrm>
            <a:off x="1371243" y="6682740"/>
            <a:ext cx="7330202" cy="319802"/>
          </a:xfrm>
          <a:prstGeom prst="rect">
            <a:avLst/>
          </a:prstGeom>
          <a:noFill/>
          <a:ln/>
        </p:spPr>
        <p:txBody>
          <a:bodyPr wrap="none" lIns="0" tIns="0" rIns="0" bIns="0" rtlCol="0" anchor="t"/>
          <a:lstStyle/>
          <a:p>
            <a:pPr marL="0" indent="0">
              <a:lnSpc>
                <a:spcPts val="2500"/>
              </a:lnSpc>
              <a:buNone/>
            </a:pPr>
            <a:r>
              <a:rPr lang="en-US" sz="1550" dirty="0">
                <a:solidFill>
                  <a:srgbClr val="404155"/>
                </a:solidFill>
                <a:latin typeface="Nobile" pitchFamily="34" charset="0"/>
                <a:ea typeface="Nobile" pitchFamily="34" charset="-122"/>
                <a:cs typeface="Nobile" pitchFamily="34" charset="-120"/>
              </a:rPr>
              <a:t>Адаптация под конкретные потребности бизнеса.</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58478" y="985957"/>
            <a:ext cx="7310914" cy="603409"/>
          </a:xfrm>
          <a:prstGeom prst="rect">
            <a:avLst/>
          </a:prstGeom>
          <a:noFill/>
          <a:ln/>
        </p:spPr>
        <p:txBody>
          <a:bodyPr wrap="none" lIns="0" tIns="0" rIns="0" bIns="0" rtlCol="0" anchor="t"/>
          <a:lstStyle/>
          <a:p>
            <a:pPr marL="0" indent="0">
              <a:lnSpc>
                <a:spcPts val="4750"/>
              </a:lnSpc>
              <a:buNone/>
            </a:pPr>
            <a:r>
              <a:rPr lang="en-US" sz="3800" dirty="0">
                <a:solidFill>
                  <a:srgbClr val="1B1B27"/>
                </a:solidFill>
                <a:latin typeface="Alexandria" pitchFamily="34" charset="0"/>
                <a:ea typeface="Alexandria" pitchFamily="34" charset="-122"/>
                <a:cs typeface="Alexandria" pitchFamily="34" charset="-120"/>
              </a:rPr>
              <a:t>Недостатки Google Workspace</a:t>
            </a:r>
            <a:endParaRPr lang="en-US" sz="3800" dirty="0"/>
          </a:p>
        </p:txBody>
      </p:sp>
      <p:pic>
        <p:nvPicPr>
          <p:cNvPr id="4" name="Image 1" descr="preencoded.png"/>
          <p:cNvPicPr>
            <a:picLocks noChangeAspect="1"/>
          </p:cNvPicPr>
          <p:nvPr/>
        </p:nvPicPr>
        <p:blipFill>
          <a:blip r:embed="rId4"/>
          <a:stretch>
            <a:fillRect/>
          </a:stretch>
        </p:blipFill>
        <p:spPr>
          <a:xfrm>
            <a:off x="1158478" y="1878925"/>
            <a:ext cx="482679" cy="482679"/>
          </a:xfrm>
          <a:prstGeom prst="rect">
            <a:avLst/>
          </a:prstGeom>
        </p:spPr>
      </p:pic>
      <p:sp>
        <p:nvSpPr>
          <p:cNvPr id="5" name="Text 1"/>
          <p:cNvSpPr/>
          <p:nvPr/>
        </p:nvSpPr>
        <p:spPr>
          <a:xfrm>
            <a:off x="1158478" y="2554605"/>
            <a:ext cx="2413873" cy="301585"/>
          </a:xfrm>
          <a:prstGeom prst="rect">
            <a:avLst/>
          </a:prstGeom>
          <a:noFill/>
          <a:ln/>
        </p:spPr>
        <p:txBody>
          <a:bodyPr wrap="none" lIns="0" tIns="0" rIns="0" bIns="0" rtlCol="0" anchor="t"/>
          <a:lstStyle/>
          <a:p>
            <a:pPr marL="0" indent="0" algn="l">
              <a:lnSpc>
                <a:spcPts val="2350"/>
              </a:lnSpc>
              <a:buNone/>
            </a:pPr>
            <a:r>
              <a:rPr lang="en-US" sz="1900" dirty="0">
                <a:solidFill>
                  <a:srgbClr val="404155"/>
                </a:solidFill>
                <a:latin typeface="Alexandria" pitchFamily="34" charset="0"/>
                <a:ea typeface="Alexandria" pitchFamily="34" charset="-122"/>
                <a:cs typeface="Alexandria" pitchFamily="34" charset="-120"/>
              </a:rPr>
              <a:t>Стоимость</a:t>
            </a:r>
            <a:endParaRPr lang="en-US" sz="1900" dirty="0"/>
          </a:p>
        </p:txBody>
      </p:sp>
      <p:sp>
        <p:nvSpPr>
          <p:cNvPr id="6" name="Text 2"/>
          <p:cNvSpPr/>
          <p:nvPr/>
        </p:nvSpPr>
        <p:spPr>
          <a:xfrm>
            <a:off x="1158478" y="2972038"/>
            <a:ext cx="7792403" cy="308967"/>
          </a:xfrm>
          <a:prstGeom prst="rect">
            <a:avLst/>
          </a:prstGeom>
          <a:noFill/>
          <a:ln/>
        </p:spPr>
        <p:txBody>
          <a:bodyPr wrap="non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Может быть выше, чем аналогичные решения для небольших компаний.</a:t>
            </a:r>
            <a:endParaRPr lang="en-US" sz="1500" dirty="0"/>
          </a:p>
        </p:txBody>
      </p:sp>
      <p:pic>
        <p:nvPicPr>
          <p:cNvPr id="7" name="Image 2" descr="preencoded.png"/>
          <p:cNvPicPr>
            <a:picLocks noChangeAspect="1"/>
          </p:cNvPicPr>
          <p:nvPr/>
        </p:nvPicPr>
        <p:blipFill>
          <a:blip r:embed="rId5"/>
          <a:stretch>
            <a:fillRect/>
          </a:stretch>
        </p:blipFill>
        <p:spPr>
          <a:xfrm>
            <a:off x="1158478" y="3860244"/>
            <a:ext cx="482679" cy="482679"/>
          </a:xfrm>
          <a:prstGeom prst="rect">
            <a:avLst/>
          </a:prstGeom>
        </p:spPr>
      </p:pic>
      <p:sp>
        <p:nvSpPr>
          <p:cNvPr id="8" name="Text 3"/>
          <p:cNvSpPr/>
          <p:nvPr/>
        </p:nvSpPr>
        <p:spPr>
          <a:xfrm>
            <a:off x="1158478" y="4535924"/>
            <a:ext cx="3156109" cy="301585"/>
          </a:xfrm>
          <a:prstGeom prst="rect">
            <a:avLst/>
          </a:prstGeom>
          <a:noFill/>
          <a:ln/>
        </p:spPr>
        <p:txBody>
          <a:bodyPr wrap="none" lIns="0" tIns="0" rIns="0" bIns="0" rtlCol="0" anchor="t"/>
          <a:lstStyle/>
          <a:p>
            <a:pPr marL="0" indent="0" algn="l">
              <a:lnSpc>
                <a:spcPts val="2350"/>
              </a:lnSpc>
              <a:buNone/>
            </a:pPr>
            <a:r>
              <a:rPr lang="en-US" sz="1900" dirty="0">
                <a:solidFill>
                  <a:srgbClr val="404155"/>
                </a:solidFill>
                <a:latin typeface="Alexandria" pitchFamily="34" charset="0"/>
                <a:ea typeface="Alexandria" pitchFamily="34" charset="-122"/>
                <a:cs typeface="Alexandria" pitchFamily="34" charset="-120"/>
              </a:rPr>
              <a:t>Зависимость от интернета</a:t>
            </a:r>
            <a:endParaRPr lang="en-US" sz="1900" dirty="0"/>
          </a:p>
        </p:txBody>
      </p:sp>
      <p:sp>
        <p:nvSpPr>
          <p:cNvPr id="9" name="Text 4"/>
          <p:cNvSpPr/>
          <p:nvPr/>
        </p:nvSpPr>
        <p:spPr>
          <a:xfrm>
            <a:off x="1158478" y="4953357"/>
            <a:ext cx="7792403" cy="308967"/>
          </a:xfrm>
          <a:prstGeom prst="rect">
            <a:avLst/>
          </a:prstGeom>
          <a:noFill/>
          <a:ln/>
        </p:spPr>
        <p:txBody>
          <a:bodyPr wrap="non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Необходимость постоянного подключения для работы.</a:t>
            </a:r>
            <a:endParaRPr lang="en-US" sz="1500" dirty="0"/>
          </a:p>
        </p:txBody>
      </p:sp>
      <p:pic>
        <p:nvPicPr>
          <p:cNvPr id="10" name="Image 3" descr="preencoded.png"/>
          <p:cNvPicPr>
            <a:picLocks noChangeAspect="1"/>
          </p:cNvPicPr>
          <p:nvPr/>
        </p:nvPicPr>
        <p:blipFill>
          <a:blip r:embed="rId6"/>
          <a:stretch>
            <a:fillRect/>
          </a:stretch>
        </p:blipFill>
        <p:spPr>
          <a:xfrm>
            <a:off x="1158478" y="5841563"/>
            <a:ext cx="482679" cy="482679"/>
          </a:xfrm>
          <a:prstGeom prst="rect">
            <a:avLst/>
          </a:prstGeom>
        </p:spPr>
      </p:pic>
      <p:sp>
        <p:nvSpPr>
          <p:cNvPr id="11" name="Text 5"/>
          <p:cNvSpPr/>
          <p:nvPr/>
        </p:nvSpPr>
        <p:spPr>
          <a:xfrm>
            <a:off x="1158478" y="6517243"/>
            <a:ext cx="2430304" cy="301585"/>
          </a:xfrm>
          <a:prstGeom prst="rect">
            <a:avLst/>
          </a:prstGeom>
          <a:noFill/>
          <a:ln/>
        </p:spPr>
        <p:txBody>
          <a:bodyPr wrap="none" lIns="0" tIns="0" rIns="0" bIns="0" rtlCol="0" anchor="t"/>
          <a:lstStyle/>
          <a:p>
            <a:pPr marL="0" indent="0" algn="l">
              <a:lnSpc>
                <a:spcPts val="2350"/>
              </a:lnSpc>
              <a:buNone/>
            </a:pPr>
            <a:r>
              <a:rPr lang="en-US" sz="1900" dirty="0">
                <a:solidFill>
                  <a:srgbClr val="404155"/>
                </a:solidFill>
                <a:latin typeface="Alexandria" pitchFamily="34" charset="0"/>
                <a:ea typeface="Alexandria" pitchFamily="34" charset="-122"/>
                <a:cs typeface="Alexandria" pitchFamily="34" charset="-120"/>
              </a:rPr>
              <a:t>Переходный период</a:t>
            </a:r>
            <a:endParaRPr lang="en-US" sz="1900" dirty="0"/>
          </a:p>
        </p:txBody>
      </p:sp>
      <p:sp>
        <p:nvSpPr>
          <p:cNvPr id="12" name="Text 6"/>
          <p:cNvSpPr/>
          <p:nvPr/>
        </p:nvSpPr>
        <p:spPr>
          <a:xfrm>
            <a:off x="1158478" y="6934676"/>
            <a:ext cx="7792403" cy="308967"/>
          </a:xfrm>
          <a:prstGeom prst="rect">
            <a:avLst/>
          </a:prstGeom>
          <a:noFill/>
          <a:ln/>
        </p:spPr>
        <p:txBody>
          <a:bodyPr wrap="non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Возможная необходимость обучения сотрудников новым инструментам.</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0311"/>
            <a:ext cx="14630400" cy="2851071"/>
          </a:xfrm>
          <a:prstGeom prst="rect">
            <a:avLst/>
          </a:prstGeom>
        </p:spPr>
      </p:pic>
      <p:sp>
        <p:nvSpPr>
          <p:cNvPr id="3" name="Text 0"/>
          <p:cNvSpPr/>
          <p:nvPr/>
        </p:nvSpPr>
        <p:spPr>
          <a:xfrm>
            <a:off x="1398852" y="3660219"/>
            <a:ext cx="9109948" cy="712708"/>
          </a:xfrm>
          <a:prstGeom prst="rect">
            <a:avLst/>
          </a:prstGeom>
          <a:noFill/>
          <a:ln/>
        </p:spPr>
        <p:txBody>
          <a:bodyPr wrap="none" lIns="0" tIns="0" rIns="0" bIns="0" rtlCol="0" anchor="t"/>
          <a:lstStyle/>
          <a:p>
            <a:pPr marL="0" indent="0">
              <a:lnSpc>
                <a:spcPts val="5600"/>
              </a:lnSpc>
              <a:buNone/>
            </a:pPr>
            <a:r>
              <a:rPr lang="en-US" sz="4450" dirty="0">
                <a:solidFill>
                  <a:srgbClr val="1B1B27"/>
                </a:solidFill>
                <a:latin typeface="Alexandria" pitchFamily="34" charset="0"/>
                <a:ea typeface="Alexandria" pitchFamily="34" charset="-122"/>
                <a:cs typeface="Alexandria" pitchFamily="34" charset="-120"/>
              </a:rPr>
              <a:t>Дополнительные преимущества</a:t>
            </a:r>
            <a:endParaRPr lang="en-US" sz="4450" dirty="0"/>
          </a:p>
        </p:txBody>
      </p:sp>
      <p:pic>
        <p:nvPicPr>
          <p:cNvPr id="4" name="Image 1" descr="preencoded.png"/>
          <p:cNvPicPr>
            <a:picLocks noChangeAspect="1"/>
          </p:cNvPicPr>
          <p:nvPr/>
        </p:nvPicPr>
        <p:blipFill>
          <a:blip r:embed="rId4"/>
          <a:stretch>
            <a:fillRect/>
          </a:stretch>
        </p:blipFill>
        <p:spPr>
          <a:xfrm>
            <a:off x="1170847" y="4714994"/>
            <a:ext cx="4344591" cy="912257"/>
          </a:xfrm>
          <a:prstGeom prst="rect">
            <a:avLst/>
          </a:prstGeom>
        </p:spPr>
      </p:pic>
      <p:sp>
        <p:nvSpPr>
          <p:cNvPr id="5" name="Text 1"/>
          <p:cNvSpPr/>
          <p:nvPr/>
        </p:nvSpPr>
        <p:spPr>
          <a:xfrm>
            <a:off x="1398852" y="5969318"/>
            <a:ext cx="3511629" cy="356354"/>
          </a:xfrm>
          <a:prstGeom prst="rect">
            <a:avLst/>
          </a:prstGeom>
          <a:noFill/>
          <a:ln/>
        </p:spPr>
        <p:txBody>
          <a:bodyPr wrap="none" lIns="0" tIns="0" rIns="0" bIns="0" rtlCol="0" anchor="t"/>
          <a:lstStyle/>
          <a:p>
            <a:pPr marL="0" indent="0" algn="l">
              <a:lnSpc>
                <a:spcPts val="2800"/>
              </a:lnSpc>
              <a:buNone/>
            </a:pPr>
            <a:r>
              <a:rPr lang="en-US" sz="2200" dirty="0">
                <a:solidFill>
                  <a:srgbClr val="404155"/>
                </a:solidFill>
                <a:latin typeface="Alexandria" pitchFamily="34" charset="0"/>
                <a:ea typeface="Alexandria" pitchFamily="34" charset="-122"/>
                <a:cs typeface="Alexandria" pitchFamily="34" charset="-120"/>
              </a:rPr>
              <a:t>Удобство использования</a:t>
            </a:r>
            <a:endParaRPr lang="en-US" sz="2200" dirty="0"/>
          </a:p>
        </p:txBody>
      </p:sp>
      <p:sp>
        <p:nvSpPr>
          <p:cNvPr id="6" name="Text 2"/>
          <p:cNvSpPr/>
          <p:nvPr/>
        </p:nvSpPr>
        <p:spPr>
          <a:xfrm>
            <a:off x="1398852" y="6462474"/>
            <a:ext cx="3888581" cy="72985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Мобильные приложения для работы "из любой точки мира".</a:t>
            </a:r>
            <a:endParaRPr lang="en-US" sz="1750" dirty="0"/>
          </a:p>
        </p:txBody>
      </p:sp>
      <p:pic>
        <p:nvPicPr>
          <p:cNvPr id="7" name="Image 2" descr="preencoded.png"/>
          <p:cNvPicPr>
            <a:picLocks noChangeAspect="1"/>
          </p:cNvPicPr>
          <p:nvPr/>
        </p:nvPicPr>
        <p:blipFill>
          <a:blip r:embed="rId5"/>
          <a:stretch>
            <a:fillRect/>
          </a:stretch>
        </p:blipFill>
        <p:spPr>
          <a:xfrm>
            <a:off x="5515438" y="4714994"/>
            <a:ext cx="4344591" cy="912257"/>
          </a:xfrm>
          <a:prstGeom prst="rect">
            <a:avLst/>
          </a:prstGeom>
        </p:spPr>
      </p:pic>
      <p:sp>
        <p:nvSpPr>
          <p:cNvPr id="8" name="Text 3"/>
          <p:cNvSpPr/>
          <p:nvPr/>
        </p:nvSpPr>
        <p:spPr>
          <a:xfrm>
            <a:off x="5743442" y="5969318"/>
            <a:ext cx="3034070" cy="356354"/>
          </a:xfrm>
          <a:prstGeom prst="rect">
            <a:avLst/>
          </a:prstGeom>
          <a:noFill/>
          <a:ln/>
        </p:spPr>
        <p:txBody>
          <a:bodyPr wrap="none" lIns="0" tIns="0" rIns="0" bIns="0" rtlCol="0" anchor="t"/>
          <a:lstStyle/>
          <a:p>
            <a:pPr marL="0" indent="0" algn="l">
              <a:lnSpc>
                <a:spcPts val="2800"/>
              </a:lnSpc>
              <a:buNone/>
            </a:pPr>
            <a:r>
              <a:rPr lang="en-US" sz="2200" dirty="0">
                <a:solidFill>
                  <a:srgbClr val="404155"/>
                </a:solidFill>
                <a:latin typeface="Alexandria" pitchFamily="34" charset="0"/>
                <a:ea typeface="Alexandria" pitchFamily="34" charset="-122"/>
                <a:cs typeface="Alexandria" pitchFamily="34" charset="-120"/>
              </a:rPr>
              <a:t>Безопасность данных</a:t>
            </a:r>
            <a:endParaRPr lang="en-US" sz="2200" dirty="0"/>
          </a:p>
        </p:txBody>
      </p:sp>
      <p:sp>
        <p:nvSpPr>
          <p:cNvPr id="9" name="Text 4"/>
          <p:cNvSpPr/>
          <p:nvPr/>
        </p:nvSpPr>
        <p:spPr>
          <a:xfrm>
            <a:off x="5743442" y="6462474"/>
            <a:ext cx="3888581" cy="72985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Защита от утечки данных и несанкционированного доступа.</a:t>
            </a:r>
            <a:endParaRPr lang="en-US" sz="1750" dirty="0"/>
          </a:p>
        </p:txBody>
      </p:sp>
      <p:pic>
        <p:nvPicPr>
          <p:cNvPr id="10" name="Image 3" descr="preencoded.png"/>
          <p:cNvPicPr>
            <a:picLocks noChangeAspect="1"/>
          </p:cNvPicPr>
          <p:nvPr/>
        </p:nvPicPr>
        <p:blipFill>
          <a:blip r:embed="rId6"/>
          <a:stretch>
            <a:fillRect/>
          </a:stretch>
        </p:blipFill>
        <p:spPr>
          <a:xfrm>
            <a:off x="9860028" y="4714994"/>
            <a:ext cx="4344591" cy="912257"/>
          </a:xfrm>
          <a:prstGeom prst="rect">
            <a:avLst/>
          </a:prstGeom>
        </p:spPr>
      </p:pic>
      <p:sp>
        <p:nvSpPr>
          <p:cNvPr id="11" name="Text 5"/>
          <p:cNvSpPr/>
          <p:nvPr/>
        </p:nvSpPr>
        <p:spPr>
          <a:xfrm>
            <a:off x="10088033" y="5969318"/>
            <a:ext cx="2851071" cy="356354"/>
          </a:xfrm>
          <a:prstGeom prst="rect">
            <a:avLst/>
          </a:prstGeom>
          <a:noFill/>
          <a:ln/>
        </p:spPr>
        <p:txBody>
          <a:bodyPr wrap="none" lIns="0" tIns="0" rIns="0" bIns="0" rtlCol="0" anchor="t"/>
          <a:lstStyle/>
          <a:p>
            <a:pPr marL="0" indent="0" algn="l">
              <a:lnSpc>
                <a:spcPts val="2800"/>
              </a:lnSpc>
              <a:buNone/>
            </a:pPr>
            <a:r>
              <a:rPr lang="en-US" sz="2200" dirty="0">
                <a:solidFill>
                  <a:srgbClr val="404155"/>
                </a:solidFill>
                <a:latin typeface="Alexandria" pitchFamily="34" charset="0"/>
                <a:ea typeface="Alexandria" pitchFamily="34" charset="-122"/>
                <a:cs typeface="Alexandria" pitchFamily="34" charset="-120"/>
              </a:rPr>
              <a:t>Обновления</a:t>
            </a:r>
            <a:endParaRPr lang="en-US" sz="2200" dirty="0"/>
          </a:p>
        </p:txBody>
      </p:sp>
      <p:sp>
        <p:nvSpPr>
          <p:cNvPr id="12" name="Text 6"/>
          <p:cNvSpPr/>
          <p:nvPr/>
        </p:nvSpPr>
        <p:spPr>
          <a:xfrm>
            <a:off x="10088033" y="6462474"/>
            <a:ext cx="3888581" cy="72985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Постоянное совершенствование функциональности.</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326882" y="1843802"/>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1B1B27"/>
                </a:solidFill>
                <a:latin typeface="Alexandria" pitchFamily="34" charset="0"/>
                <a:ea typeface="Alexandria" pitchFamily="34" charset="-122"/>
                <a:cs typeface="Alexandria" pitchFamily="34" charset="-120"/>
              </a:rPr>
              <a:t>Инструменты для командной работы</a:t>
            </a:r>
            <a:endParaRPr lang="en-US" sz="4850" dirty="0"/>
          </a:p>
        </p:txBody>
      </p:sp>
      <p:sp>
        <p:nvSpPr>
          <p:cNvPr id="4" name="Shape 1"/>
          <p:cNvSpPr/>
          <p:nvPr/>
        </p:nvSpPr>
        <p:spPr>
          <a:xfrm>
            <a:off x="1326882" y="3757136"/>
            <a:ext cx="7415927" cy="2628662"/>
          </a:xfrm>
          <a:prstGeom prst="roundRect">
            <a:avLst>
              <a:gd name="adj" fmla="val 3945"/>
            </a:avLst>
          </a:prstGeom>
          <a:noFill/>
          <a:ln w="15240">
            <a:solidFill>
              <a:srgbClr val="000000">
                <a:alpha val="8000"/>
              </a:srgbClr>
            </a:solidFill>
            <a:prstDash val="solid"/>
          </a:ln>
        </p:spPr>
      </p:sp>
      <p:sp>
        <p:nvSpPr>
          <p:cNvPr id="5" name="Shape 2"/>
          <p:cNvSpPr/>
          <p:nvPr/>
        </p:nvSpPr>
        <p:spPr>
          <a:xfrm>
            <a:off x="1342122" y="3772376"/>
            <a:ext cx="7384613" cy="1496616"/>
          </a:xfrm>
          <a:prstGeom prst="rect">
            <a:avLst/>
          </a:prstGeom>
          <a:solidFill>
            <a:srgbClr val="FFFFFF">
              <a:alpha val="4000"/>
            </a:srgbClr>
          </a:solidFill>
          <a:ln/>
        </p:spPr>
      </p:sp>
      <p:sp>
        <p:nvSpPr>
          <p:cNvPr id="6" name="Text 3"/>
          <p:cNvSpPr/>
          <p:nvPr/>
        </p:nvSpPr>
        <p:spPr>
          <a:xfrm>
            <a:off x="1589772" y="3928110"/>
            <a:ext cx="1963817" cy="395049"/>
          </a:xfrm>
          <a:prstGeom prst="rect">
            <a:avLst/>
          </a:prstGeom>
          <a:noFill/>
          <a:ln/>
        </p:spPr>
        <p:txBody>
          <a:bodyPr wrap="non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Общение</a:t>
            </a:r>
            <a:endParaRPr lang="en-US" sz="1900" dirty="0"/>
          </a:p>
        </p:txBody>
      </p:sp>
      <p:sp>
        <p:nvSpPr>
          <p:cNvPr id="7" name="Text 4"/>
          <p:cNvSpPr/>
          <p:nvPr/>
        </p:nvSpPr>
        <p:spPr>
          <a:xfrm>
            <a:off x="4054842" y="3928110"/>
            <a:ext cx="196000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Видеоконференции</a:t>
            </a:r>
            <a:endParaRPr lang="en-US" sz="1900" dirty="0"/>
          </a:p>
        </p:txBody>
      </p:sp>
      <p:sp>
        <p:nvSpPr>
          <p:cNvPr id="8" name="Text 5"/>
          <p:cNvSpPr/>
          <p:nvPr/>
        </p:nvSpPr>
        <p:spPr>
          <a:xfrm>
            <a:off x="6516102" y="3928110"/>
            <a:ext cx="1963817" cy="1185148"/>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Совместная работа над документами</a:t>
            </a:r>
            <a:endParaRPr lang="en-US" sz="1900" dirty="0"/>
          </a:p>
        </p:txBody>
      </p:sp>
      <p:sp>
        <p:nvSpPr>
          <p:cNvPr id="9" name="Shape 6"/>
          <p:cNvSpPr/>
          <p:nvPr/>
        </p:nvSpPr>
        <p:spPr>
          <a:xfrm>
            <a:off x="1342122" y="5268992"/>
            <a:ext cx="7384613" cy="1101566"/>
          </a:xfrm>
          <a:prstGeom prst="rect">
            <a:avLst/>
          </a:prstGeom>
          <a:solidFill>
            <a:srgbClr val="000000">
              <a:alpha val="4000"/>
            </a:srgbClr>
          </a:solidFill>
          <a:ln/>
        </p:spPr>
      </p:sp>
      <p:sp>
        <p:nvSpPr>
          <p:cNvPr id="10" name="Text 7"/>
          <p:cNvSpPr/>
          <p:nvPr/>
        </p:nvSpPr>
        <p:spPr>
          <a:xfrm>
            <a:off x="1589772" y="5424726"/>
            <a:ext cx="1963817" cy="395049"/>
          </a:xfrm>
          <a:prstGeom prst="rect">
            <a:avLst/>
          </a:prstGeom>
          <a:noFill/>
          <a:ln/>
        </p:spPr>
        <p:txBody>
          <a:bodyPr wrap="non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Google Chat</a:t>
            </a:r>
            <a:endParaRPr lang="en-US" sz="1900" dirty="0"/>
          </a:p>
        </p:txBody>
      </p:sp>
      <p:sp>
        <p:nvSpPr>
          <p:cNvPr id="11" name="Text 8"/>
          <p:cNvSpPr/>
          <p:nvPr/>
        </p:nvSpPr>
        <p:spPr>
          <a:xfrm>
            <a:off x="4054842" y="5424726"/>
            <a:ext cx="1960007" cy="395049"/>
          </a:xfrm>
          <a:prstGeom prst="rect">
            <a:avLst/>
          </a:prstGeom>
          <a:noFill/>
          <a:ln/>
        </p:spPr>
        <p:txBody>
          <a:bodyPr wrap="non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Google Meet</a:t>
            </a:r>
            <a:endParaRPr lang="en-US" sz="1900" dirty="0"/>
          </a:p>
        </p:txBody>
      </p:sp>
      <p:sp>
        <p:nvSpPr>
          <p:cNvPr id="12" name="Text 9"/>
          <p:cNvSpPr/>
          <p:nvPr/>
        </p:nvSpPr>
        <p:spPr>
          <a:xfrm>
            <a:off x="6516102" y="5424726"/>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Google Docs, Sheets, Slides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568648"/>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B1B27"/>
                </a:solidFill>
                <a:latin typeface="Alexandria" pitchFamily="34" charset="0"/>
                <a:ea typeface="Alexandria" pitchFamily="34" charset="-122"/>
                <a:cs typeface="Alexandria" pitchFamily="34" charset="-120"/>
              </a:rPr>
              <a:t>Заключение</a:t>
            </a:r>
            <a:endParaRPr lang="en-US" sz="4850" dirty="0"/>
          </a:p>
        </p:txBody>
      </p:sp>
      <p:sp>
        <p:nvSpPr>
          <p:cNvPr id="4" name="Text 1"/>
          <p:cNvSpPr/>
          <p:nvPr/>
        </p:nvSpPr>
        <p:spPr>
          <a:xfrm>
            <a:off x="6350437" y="2710458"/>
            <a:ext cx="7415927" cy="3950494"/>
          </a:xfrm>
          <a:prstGeom prst="rect">
            <a:avLst/>
          </a:prstGeom>
          <a:noFill/>
          <a:ln/>
        </p:spPr>
        <p:txBody>
          <a:bodyPr wrap="square" lIns="0" tIns="0" rIns="0" bIns="0" rtlCol="0" anchor="t"/>
          <a:lstStyle/>
          <a:p>
            <a:pPr marL="0" indent="0">
              <a:lnSpc>
                <a:spcPts val="3100"/>
              </a:lnSpc>
              <a:buNone/>
            </a:pPr>
            <a:r>
              <a:rPr lang="en-US" sz="1900" dirty="0">
                <a:solidFill>
                  <a:srgbClr val="404155"/>
                </a:solidFill>
                <a:latin typeface="Nobile" pitchFamily="34" charset="0"/>
                <a:ea typeface="Nobile" pitchFamily="34" charset="-122"/>
                <a:cs typeface="Nobile" pitchFamily="34" charset="-120"/>
              </a:rPr>
              <a:t>Google Workspace предлагает комплексное решение для бизнеса, решая ключевые проблемы эффективности, безопасности и продуктивности. Его конкурентные преимущества, такие как инновационные функции, быстрая интеграция и надежность, делают его привлекательным выбором для многих компаний. Хотя может иметь некоторые недостатки, преимущества Google Workspace значительно перевешивают их, делая этот продукт отличным вариантом для тех, кто ищет современное облачное решение для бизнеса.</a:t>
            </a:r>
            <a:endParaRPr lang="en-US" sz="1900" dirty="0"/>
          </a:p>
        </p:txBody>
      </p:sp>
    </p:spTree>
  </p:cSld>
  <p:clrMapOvr>
    <a:masterClrMapping/>
  </p:clrMapOvr>
</p:sld>
</file>

<file path=ppt/theme/theme1.xml><?xml version="1.0" encoding="utf-8"?>
<a:theme xmlns:a="http://schemas.openxmlformats.org/drawingml/2006/main" name="Эмблема">
  <a:themeElements>
    <a:clrScheme name="Эмблема">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Эмблема">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Эмблема">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Эмблема</Template>
  <TotalTime>8</TotalTime>
  <Words>298</Words>
  <Application>Microsoft Office PowerPoint</Application>
  <PresentationFormat>Произвольный</PresentationFormat>
  <Paragraphs>63</Paragraphs>
  <Slides>8</Slides>
  <Notes>8</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8</vt:i4>
      </vt:variant>
    </vt:vector>
  </HeadingPairs>
  <TitlesOfParts>
    <vt:vector size="16" baseType="lpstr">
      <vt:lpstr>Gill Sans MT</vt:lpstr>
      <vt:lpstr>Nobile</vt:lpstr>
      <vt:lpstr>Impact</vt:lpstr>
      <vt:lpstr>Alexandria</vt:lpstr>
      <vt:lpstr>Arial</vt:lpstr>
      <vt:lpstr>Calibri</vt:lpstr>
      <vt:lpstr>Corbel</vt:lpstr>
      <vt:lpstr>Эмблема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Валерия Каплич</cp:lastModifiedBy>
  <cp:revision>3</cp:revision>
  <dcterms:created xsi:type="dcterms:W3CDTF">2024-09-12T09:46:27Z</dcterms:created>
  <dcterms:modified xsi:type="dcterms:W3CDTF">2024-09-12T09:55:16Z</dcterms:modified>
</cp:coreProperties>
</file>